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4615BA-5725-4E46-9A58-EC44EE5031B3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7142E0D-E773-4031-A181-0B33E59C13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Iligan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City Central School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Aliya-Jalalia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K.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Dimasangcay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Grade III – Science and Health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October 24, 2011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399032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UNIT I – THE LIVING WORLD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048000"/>
            <a:ext cx="8229600" cy="4572000"/>
          </a:xfrm>
        </p:spPr>
        <p:txBody>
          <a:bodyPr>
            <a:normAutofit/>
          </a:bodyPr>
          <a:lstStyle/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Man and His Environment</a:t>
            </a: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Animals and Their Environment</a:t>
            </a: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Plants Everywhere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399032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UNIT II – MAN AND THE NON-LIVING WORLD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Matter</a:t>
            </a: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Light and Heat Energy</a:t>
            </a: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Sound</a:t>
            </a: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Forces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71600"/>
            <a:ext cx="8229600" cy="139903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UNIT III – THE CHANGING EARTH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200400"/>
            <a:ext cx="8229600" cy="4572000"/>
          </a:xfrm>
        </p:spPr>
        <p:txBody>
          <a:bodyPr>
            <a:normAutofit/>
          </a:bodyPr>
          <a:lstStyle/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The Earth</a:t>
            </a:r>
          </a:p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Weather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399032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UNIT IV – THE SUN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895600"/>
            <a:ext cx="8229600" cy="4572000"/>
          </a:xfrm>
        </p:spPr>
        <p:txBody>
          <a:bodyPr>
            <a:normAutofit/>
          </a:bodyPr>
          <a:lstStyle/>
          <a:p>
            <a:pPr lvl="2">
              <a:buFont typeface="Wingdings" pitchFamily="2" charset="2"/>
              <a:buChar char="ü"/>
            </a:pP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The Sun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</TotalTime>
  <Words>47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      Iligan City Central School   Ms. Aliya-Jalalia K. Dimasangcay Grade III – Science and Health October 24, 2011</vt:lpstr>
      <vt:lpstr>UNIT I – THE LIVING WORLD</vt:lpstr>
      <vt:lpstr>UNIT II – MAN AND THE NON-LIVING WORLD</vt:lpstr>
      <vt:lpstr>UNIT III – THE CHANGING EARTH</vt:lpstr>
      <vt:lpstr>UNIT IV – THE SUN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msi</dc:creator>
  <cp:lastModifiedBy>msi</cp:lastModifiedBy>
  <cp:revision>3</cp:revision>
  <dcterms:created xsi:type="dcterms:W3CDTF">2011-10-24T05:50:29Z</dcterms:created>
  <dcterms:modified xsi:type="dcterms:W3CDTF">2011-10-24T06:19:39Z</dcterms:modified>
</cp:coreProperties>
</file>